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32B69D-AF8F-44C0-ACA3-0CA3E0A12FA9}" v="15" dt="2025-09-23T05:45:30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Maxim" userId="96e5aed5-139c-4abf-9b7f-cb9b8fbf3c3d" providerId="ADAL" clId="{C532B69D-AF8F-44C0-ACA3-0CA3E0A12FA9}"/>
    <pc:docChg chg="undo custSel addSld modSld">
      <pc:chgData name="Cristian Maxim" userId="96e5aed5-139c-4abf-9b7f-cb9b8fbf3c3d" providerId="ADAL" clId="{C532B69D-AF8F-44C0-ACA3-0CA3E0A12FA9}" dt="2025-09-23T05:47:43.705" v="703" actId="14100"/>
      <pc:docMkLst>
        <pc:docMk/>
      </pc:docMkLst>
      <pc:sldChg chg="modSp mod">
        <pc:chgData name="Cristian Maxim" userId="96e5aed5-139c-4abf-9b7f-cb9b8fbf3c3d" providerId="ADAL" clId="{C532B69D-AF8F-44C0-ACA3-0CA3E0A12FA9}" dt="2025-09-23T05:38:58.339" v="636" actId="20577"/>
        <pc:sldMkLst>
          <pc:docMk/>
          <pc:sldMk cId="0" sldId="258"/>
        </pc:sldMkLst>
        <pc:spChg chg="mod">
          <ac:chgData name="Cristian Maxim" userId="96e5aed5-139c-4abf-9b7f-cb9b8fbf3c3d" providerId="ADAL" clId="{C532B69D-AF8F-44C0-ACA3-0CA3E0A12FA9}" dt="2025-09-23T05:38:58.339" v="636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Cristian Maxim" userId="96e5aed5-139c-4abf-9b7f-cb9b8fbf3c3d" providerId="ADAL" clId="{C532B69D-AF8F-44C0-ACA3-0CA3E0A12FA9}" dt="2025-09-22T10:19:06.774" v="55" actId="20577"/>
        <pc:sldMkLst>
          <pc:docMk/>
          <pc:sldMk cId="0" sldId="260"/>
        </pc:sldMkLst>
        <pc:spChg chg="mod">
          <ac:chgData name="Cristian Maxim" userId="96e5aed5-139c-4abf-9b7f-cb9b8fbf3c3d" providerId="ADAL" clId="{C532B69D-AF8F-44C0-ACA3-0CA3E0A12FA9}" dt="2025-09-22T10:19:06.774" v="55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Cristian Maxim" userId="96e5aed5-139c-4abf-9b7f-cb9b8fbf3c3d" providerId="ADAL" clId="{C532B69D-AF8F-44C0-ACA3-0CA3E0A12FA9}" dt="2025-09-22T10:59:02.306" v="450" actId="20577"/>
        <pc:sldMkLst>
          <pc:docMk/>
          <pc:sldMk cId="0" sldId="261"/>
        </pc:sldMkLst>
        <pc:spChg chg="mod">
          <ac:chgData name="Cristian Maxim" userId="96e5aed5-139c-4abf-9b7f-cb9b8fbf3c3d" providerId="ADAL" clId="{C532B69D-AF8F-44C0-ACA3-0CA3E0A12FA9}" dt="2025-09-22T10:59:02.306" v="450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Cristian Maxim" userId="96e5aed5-139c-4abf-9b7f-cb9b8fbf3c3d" providerId="ADAL" clId="{C532B69D-AF8F-44C0-ACA3-0CA3E0A12FA9}" dt="2025-09-23T05:38:12.012" v="634" actId="20577"/>
        <pc:sldMkLst>
          <pc:docMk/>
          <pc:sldMk cId="0" sldId="263"/>
        </pc:sldMkLst>
        <pc:spChg chg="mod">
          <ac:chgData name="Cristian Maxim" userId="96e5aed5-139c-4abf-9b7f-cb9b8fbf3c3d" providerId="ADAL" clId="{C532B69D-AF8F-44C0-ACA3-0CA3E0A12FA9}" dt="2025-09-23T05:38:12.012" v="634" actId="20577"/>
          <ac:spMkLst>
            <pc:docMk/>
            <pc:sldMk cId="0" sldId="263"/>
            <ac:spMk id="3" creationId="{00000000-0000-0000-0000-000000000000}"/>
          </ac:spMkLst>
        </pc:spChg>
      </pc:sldChg>
      <pc:sldChg chg="addSp delSp modSp add mod setBg">
        <pc:chgData name="Cristian Maxim" userId="96e5aed5-139c-4abf-9b7f-cb9b8fbf3c3d" providerId="ADAL" clId="{C532B69D-AF8F-44C0-ACA3-0CA3E0A12FA9}" dt="2025-09-23T05:37:25.651" v="552" actId="20577"/>
        <pc:sldMkLst>
          <pc:docMk/>
          <pc:sldMk cId="2048321477" sldId="264"/>
        </pc:sldMkLst>
        <pc:spChg chg="mod">
          <ac:chgData name="Cristian Maxim" userId="96e5aed5-139c-4abf-9b7f-cb9b8fbf3c3d" providerId="ADAL" clId="{C532B69D-AF8F-44C0-ACA3-0CA3E0A12FA9}" dt="2025-09-22T10:54:14.785" v="273" actId="255"/>
          <ac:spMkLst>
            <pc:docMk/>
            <pc:sldMk cId="2048321477" sldId="264"/>
            <ac:spMk id="2" creationId="{56319303-0F6B-D462-9937-532B4DDE95DD}"/>
          </ac:spMkLst>
        </pc:spChg>
        <pc:spChg chg="mod ord">
          <ac:chgData name="Cristian Maxim" userId="96e5aed5-139c-4abf-9b7f-cb9b8fbf3c3d" providerId="ADAL" clId="{C532B69D-AF8F-44C0-ACA3-0CA3E0A12FA9}" dt="2025-09-23T05:37:25.651" v="552" actId="20577"/>
          <ac:spMkLst>
            <pc:docMk/>
            <pc:sldMk cId="2048321477" sldId="264"/>
            <ac:spMk id="3" creationId="{AF6BBA19-B3A3-08EC-A61C-45329CF7F454}"/>
          </ac:spMkLst>
        </pc:spChg>
        <pc:spChg chg="add del">
          <ac:chgData name="Cristian Maxim" userId="96e5aed5-139c-4abf-9b7f-cb9b8fbf3c3d" providerId="ADAL" clId="{C532B69D-AF8F-44C0-ACA3-0CA3E0A12FA9}" dt="2025-09-22T10:42:05.763" v="234" actId="26606"/>
          <ac:spMkLst>
            <pc:docMk/>
            <pc:sldMk cId="2048321477" sldId="264"/>
            <ac:spMk id="8" creationId="{EBA8CB10-2688-EE2A-0179-73C6310F6A5B}"/>
          </ac:spMkLst>
        </pc:spChg>
        <pc:spChg chg="add del">
          <ac:chgData name="Cristian Maxim" userId="96e5aed5-139c-4abf-9b7f-cb9b8fbf3c3d" providerId="ADAL" clId="{C532B69D-AF8F-44C0-ACA3-0CA3E0A12FA9}" dt="2025-09-22T10:42:05.763" v="234" actId="26606"/>
          <ac:spMkLst>
            <pc:docMk/>
            <pc:sldMk cId="2048321477" sldId="264"/>
            <ac:spMk id="10" creationId="{C1CFCD6B-E704-C5CA-DF81-703EE66181A2}"/>
          </ac:spMkLst>
        </pc:spChg>
        <pc:spChg chg="add del">
          <ac:chgData name="Cristian Maxim" userId="96e5aed5-139c-4abf-9b7f-cb9b8fbf3c3d" providerId="ADAL" clId="{C532B69D-AF8F-44C0-ACA3-0CA3E0A12FA9}" dt="2025-09-22T10:42:05.763" v="234" actId="26606"/>
          <ac:spMkLst>
            <pc:docMk/>
            <pc:sldMk cId="2048321477" sldId="264"/>
            <ac:spMk id="12" creationId="{13933FD9-9F55-49A4-71DD-9ED4BAC4E0BE}"/>
          </ac:spMkLst>
        </pc:spChg>
        <pc:spChg chg="add del">
          <ac:chgData name="Cristian Maxim" userId="96e5aed5-139c-4abf-9b7f-cb9b8fbf3c3d" providerId="ADAL" clId="{C532B69D-AF8F-44C0-ACA3-0CA3E0A12FA9}" dt="2025-09-22T10:42:05.763" v="234" actId="26606"/>
          <ac:spMkLst>
            <pc:docMk/>
            <pc:sldMk cId="2048321477" sldId="264"/>
            <ac:spMk id="14" creationId="{C1CDBB73-8295-AA24-5F26-DA580C1BEC07}"/>
          </ac:spMkLst>
        </pc:spChg>
        <pc:spChg chg="add del">
          <ac:chgData name="Cristian Maxim" userId="96e5aed5-139c-4abf-9b7f-cb9b8fbf3c3d" providerId="ADAL" clId="{C532B69D-AF8F-44C0-ACA3-0CA3E0A12FA9}" dt="2025-09-22T10:42:05.763" v="234" actId="26606"/>
          <ac:spMkLst>
            <pc:docMk/>
            <pc:sldMk cId="2048321477" sldId="264"/>
            <ac:spMk id="16" creationId="{944A1C83-D82D-E9EE-4E82-04192F0ACB72}"/>
          </ac:spMkLst>
        </pc:spChg>
        <pc:spChg chg="add del">
          <ac:chgData name="Cristian Maxim" userId="96e5aed5-139c-4abf-9b7f-cb9b8fbf3c3d" providerId="ADAL" clId="{C532B69D-AF8F-44C0-ACA3-0CA3E0A12FA9}" dt="2025-09-22T10:42:05.763" v="234" actId="26606"/>
          <ac:spMkLst>
            <pc:docMk/>
            <pc:sldMk cId="2048321477" sldId="264"/>
            <ac:spMk id="18" creationId="{D42F28DC-A0ED-49ED-6944-52A4CB87500E}"/>
          </ac:spMkLst>
        </pc:spChg>
        <pc:spChg chg="add">
          <ac:chgData name="Cristian Maxim" userId="96e5aed5-139c-4abf-9b7f-cb9b8fbf3c3d" providerId="ADAL" clId="{C532B69D-AF8F-44C0-ACA3-0CA3E0A12FA9}" dt="2025-09-22T10:42:05.763" v="234" actId="26606"/>
          <ac:spMkLst>
            <pc:docMk/>
            <pc:sldMk cId="2048321477" sldId="264"/>
            <ac:spMk id="22" creationId="{153860BD-2B77-4099-8348-E7AB857CDF6C}"/>
          </ac:spMkLst>
        </pc:spChg>
        <pc:spChg chg="add">
          <ac:chgData name="Cristian Maxim" userId="96e5aed5-139c-4abf-9b7f-cb9b8fbf3c3d" providerId="ADAL" clId="{C532B69D-AF8F-44C0-ACA3-0CA3E0A12FA9}" dt="2025-09-22T10:42:05.763" v="234" actId="26606"/>
          <ac:spMkLst>
            <pc:docMk/>
            <pc:sldMk cId="2048321477" sldId="264"/>
            <ac:spMk id="23" creationId="{95C8260E-968F-44E8-A823-ABB431311926}"/>
          </ac:spMkLst>
        </pc:spChg>
        <pc:spChg chg="add">
          <ac:chgData name="Cristian Maxim" userId="96e5aed5-139c-4abf-9b7f-cb9b8fbf3c3d" providerId="ADAL" clId="{C532B69D-AF8F-44C0-ACA3-0CA3E0A12FA9}" dt="2025-09-22T10:42:05.763" v="234" actId="26606"/>
          <ac:spMkLst>
            <pc:docMk/>
            <pc:sldMk cId="2048321477" sldId="264"/>
            <ac:spMk id="24" creationId="{2C1BBA94-3F40-40AA-8BB9-E69E25E537C1}"/>
          </ac:spMkLst>
        </pc:spChg>
        <pc:spChg chg="add del">
          <ac:chgData name="Cristian Maxim" userId="96e5aed5-139c-4abf-9b7f-cb9b8fbf3c3d" providerId="ADAL" clId="{C532B69D-AF8F-44C0-ACA3-0CA3E0A12FA9}" dt="2025-09-22T10:40:56.929" v="223" actId="26606"/>
          <ac:spMkLst>
            <pc:docMk/>
            <pc:sldMk cId="2048321477" sldId="264"/>
            <ac:spMk id="29" creationId="{345B26DA-1C6B-4C66-81C9-9C1877FC2DB1}"/>
          </ac:spMkLst>
        </pc:spChg>
        <pc:spChg chg="add del">
          <ac:chgData name="Cristian Maxim" userId="96e5aed5-139c-4abf-9b7f-cb9b8fbf3c3d" providerId="ADAL" clId="{C532B69D-AF8F-44C0-ACA3-0CA3E0A12FA9}" dt="2025-09-22T10:40:56.929" v="223" actId="26606"/>
          <ac:spMkLst>
            <pc:docMk/>
            <pc:sldMk cId="2048321477" sldId="264"/>
            <ac:spMk id="31" creationId="{98DE6C44-43F8-4DE4-AB81-66853FFEA09A}"/>
          </ac:spMkLst>
        </pc:spChg>
        <pc:spChg chg="add del">
          <ac:chgData name="Cristian Maxim" userId="96e5aed5-139c-4abf-9b7f-cb9b8fbf3c3d" providerId="ADAL" clId="{C532B69D-AF8F-44C0-ACA3-0CA3E0A12FA9}" dt="2025-09-22T10:40:56.929" v="223" actId="26606"/>
          <ac:spMkLst>
            <pc:docMk/>
            <pc:sldMk cId="2048321477" sldId="264"/>
            <ac:spMk id="33" creationId="{2409529B-9B56-4F10-BE4D-F934DB89E57E}"/>
          </ac:spMkLst>
        </pc:spChg>
        <pc:picChg chg="add mod">
          <ac:chgData name="Cristian Maxim" userId="96e5aed5-139c-4abf-9b7f-cb9b8fbf3c3d" providerId="ADAL" clId="{C532B69D-AF8F-44C0-ACA3-0CA3E0A12FA9}" dt="2025-09-22T10:41:14.795" v="228" actId="14100"/>
          <ac:picMkLst>
            <pc:docMk/>
            <pc:sldMk cId="2048321477" sldId="264"/>
            <ac:picMk id="5" creationId="{E5E5D8D2-ECD6-A70B-6C89-FDFB64FBE84B}"/>
          </ac:picMkLst>
        </pc:picChg>
        <pc:picChg chg="add mod">
          <ac:chgData name="Cristian Maxim" userId="96e5aed5-139c-4abf-9b7f-cb9b8fbf3c3d" providerId="ADAL" clId="{C532B69D-AF8F-44C0-ACA3-0CA3E0A12FA9}" dt="2025-09-22T10:41:30.675" v="233" actId="1076"/>
          <ac:picMkLst>
            <pc:docMk/>
            <pc:sldMk cId="2048321477" sldId="264"/>
            <ac:picMk id="7" creationId="{B4808FCD-6973-5178-0C96-91ADC3B43664}"/>
          </ac:picMkLst>
        </pc:picChg>
        <pc:picChg chg="add mod">
          <ac:chgData name="Cristian Maxim" userId="96e5aed5-139c-4abf-9b7f-cb9b8fbf3c3d" providerId="ADAL" clId="{C532B69D-AF8F-44C0-ACA3-0CA3E0A12FA9}" dt="2025-09-22T10:41:28.538" v="232" actId="1076"/>
          <ac:picMkLst>
            <pc:docMk/>
            <pc:sldMk cId="2048321477" sldId="264"/>
            <ac:picMk id="11" creationId="{66BDD584-343D-E0E4-ED7A-D52BCEB80D5B}"/>
          </ac:picMkLst>
        </pc:picChg>
        <pc:picChg chg="add mod">
          <ac:chgData name="Cristian Maxim" userId="96e5aed5-139c-4abf-9b7f-cb9b8fbf3c3d" providerId="ADAL" clId="{C532B69D-AF8F-44C0-ACA3-0CA3E0A12FA9}" dt="2025-09-22T10:41:21.187" v="230" actId="14100"/>
          <ac:picMkLst>
            <pc:docMk/>
            <pc:sldMk cId="2048321477" sldId="264"/>
            <ac:picMk id="15" creationId="{969A8485-AE8C-5380-FB1F-2D128B16799E}"/>
          </ac:picMkLst>
        </pc:picChg>
        <pc:picChg chg="add mod">
          <ac:chgData name="Cristian Maxim" userId="96e5aed5-139c-4abf-9b7f-cb9b8fbf3c3d" providerId="ADAL" clId="{C532B69D-AF8F-44C0-ACA3-0CA3E0A12FA9}" dt="2025-09-22T10:46:47.584" v="253" actId="14100"/>
          <ac:picMkLst>
            <pc:docMk/>
            <pc:sldMk cId="2048321477" sldId="264"/>
            <ac:picMk id="19" creationId="{A90728E4-98BC-A919-0720-C19BFC33DC70}"/>
          </ac:picMkLst>
        </pc:picChg>
        <pc:picChg chg="add del mod">
          <ac:chgData name="Cristian Maxim" userId="96e5aed5-139c-4abf-9b7f-cb9b8fbf3c3d" providerId="ADAL" clId="{C532B69D-AF8F-44C0-ACA3-0CA3E0A12FA9}" dt="2025-09-22T10:48:38.060" v="270" actId="931"/>
          <ac:picMkLst>
            <pc:docMk/>
            <pc:sldMk cId="2048321477" sldId="264"/>
            <ac:picMk id="28" creationId="{AC21DA03-3617-BEB5-6F0B-2D2ED13DE47A}"/>
          </ac:picMkLst>
        </pc:picChg>
      </pc:sldChg>
      <pc:sldChg chg="addSp modSp add mod">
        <pc:chgData name="Cristian Maxim" userId="96e5aed5-139c-4abf-9b7f-cb9b8fbf3c3d" providerId="ADAL" clId="{C532B69D-AF8F-44C0-ACA3-0CA3E0A12FA9}" dt="2025-09-23T05:47:43.705" v="703" actId="14100"/>
        <pc:sldMkLst>
          <pc:docMk/>
          <pc:sldMk cId="201285908" sldId="265"/>
        </pc:sldMkLst>
        <pc:spChg chg="mod">
          <ac:chgData name="Cristian Maxim" userId="96e5aed5-139c-4abf-9b7f-cb9b8fbf3c3d" providerId="ADAL" clId="{C532B69D-AF8F-44C0-ACA3-0CA3E0A12FA9}" dt="2025-09-23T05:46:38.789" v="702" actId="14100"/>
          <ac:spMkLst>
            <pc:docMk/>
            <pc:sldMk cId="201285908" sldId="265"/>
            <ac:spMk id="2" creationId="{6164C560-9DD8-08F3-0A62-844844DEF7F8}"/>
          </ac:spMkLst>
        </pc:spChg>
        <pc:spChg chg="mod">
          <ac:chgData name="Cristian Maxim" userId="96e5aed5-139c-4abf-9b7f-cb9b8fbf3c3d" providerId="ADAL" clId="{C532B69D-AF8F-44C0-ACA3-0CA3E0A12FA9}" dt="2025-09-23T05:47:43.705" v="703" actId="14100"/>
          <ac:spMkLst>
            <pc:docMk/>
            <pc:sldMk cId="201285908" sldId="265"/>
            <ac:spMk id="3" creationId="{0D9A5D45-C1D8-7E5E-1084-282527664C51}"/>
          </ac:spMkLst>
        </pc:spChg>
        <pc:spChg chg="add">
          <ac:chgData name="Cristian Maxim" userId="96e5aed5-139c-4abf-9b7f-cb9b8fbf3c3d" providerId="ADAL" clId="{C532B69D-AF8F-44C0-ACA3-0CA3E0A12FA9}" dt="2025-09-23T05:45:18.784" v="686"/>
          <ac:spMkLst>
            <pc:docMk/>
            <pc:sldMk cId="201285908" sldId="265"/>
            <ac:spMk id="4" creationId="{DFE1C274-6606-AA8F-F6D0-6E9FB322F8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01802"/>
            <a:ext cx="3209544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chemeClr val="bg1"/>
                </a:solidFill>
              </a:rPr>
              <a:t>Proiect</a:t>
            </a:r>
            <a:r>
              <a:rPr lang="en-US" sz="4400" b="1" dirty="0">
                <a:solidFill>
                  <a:schemeClr val="bg1"/>
                </a:solidFill>
              </a:rPr>
              <a:t>: 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chemeClr val="bg1"/>
                </a:solidFill>
              </a:rPr>
              <a:t>Demnitate</a:t>
            </a:r>
            <a:r>
              <a:rPr lang="en-US" sz="4400" b="1" dirty="0">
                <a:solidFill>
                  <a:schemeClr val="bg1"/>
                </a:solidFill>
              </a:rPr>
              <a:t>  </a:t>
            </a:r>
            <a:r>
              <a:rPr lang="en-US" sz="4400" b="1" dirty="0" err="1">
                <a:solidFill>
                  <a:schemeClr val="bg1"/>
                </a:solidFill>
              </a:rPr>
              <a:t>prin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Igienă</a:t>
            </a:r>
            <a:r>
              <a:rPr lang="en-US" sz="4400" b="1" dirty="0"/>
              <a:t>”</a:t>
            </a:r>
          </a:p>
        </p:txBody>
      </p:sp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F3E46A7D-98CA-98B9-AD22-F21BEE7A2A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59" y="2572618"/>
            <a:ext cx="4363139" cy="1450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>
              <a:defRPr sz="3200" b="1">
                <a:solidFill>
                  <a:srgbClr val="0066CC"/>
                </a:solidFill>
              </a:defRPr>
            </a:pPr>
            <a:r>
              <a:rPr lang="en-US" sz="3500">
                <a:solidFill>
                  <a:srgbClr val="FFFFFF"/>
                </a:solidFill>
              </a:rPr>
              <a:t>Beneficiile sponsorilor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/>
              <a:t>• </a:t>
            </a:r>
            <a:r>
              <a:rPr lang="en-US" sz="1700" dirty="0" err="1"/>
              <a:t>Vizibilitate</a:t>
            </a:r>
            <a:r>
              <a:rPr lang="en-US" sz="1700" dirty="0"/>
              <a:t> </a:t>
            </a:r>
            <a:r>
              <a:rPr lang="en-US" sz="1700" dirty="0" err="1"/>
              <a:t>pozitivă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promovare</a:t>
            </a:r>
            <a:r>
              <a:rPr lang="en-US" sz="1700" dirty="0"/>
              <a:t> ca </a:t>
            </a:r>
            <a:r>
              <a:rPr lang="en-US" sz="1700" dirty="0" err="1"/>
              <a:t>parteneri</a:t>
            </a:r>
            <a:r>
              <a:rPr lang="en-US" sz="1700" dirty="0"/>
              <a:t> ai </a:t>
            </a:r>
            <a:r>
              <a:rPr lang="en-US" sz="1700" dirty="0" err="1"/>
              <a:t>unui</a:t>
            </a:r>
            <a:r>
              <a:rPr lang="en-US" sz="1700" dirty="0"/>
              <a:t> </a:t>
            </a:r>
            <a:r>
              <a:rPr lang="en-US" sz="1700" dirty="0" err="1"/>
              <a:t>proiect</a:t>
            </a:r>
            <a:r>
              <a:rPr lang="en-US" sz="1700" dirty="0"/>
              <a:t> social cu un impact real.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/>
              <a:t>• </a:t>
            </a:r>
            <a:r>
              <a:rPr lang="en-US" sz="1700" dirty="0" err="1"/>
              <a:t>Asocierea</a:t>
            </a:r>
            <a:r>
              <a:rPr lang="en-US" sz="1700" dirty="0"/>
              <a:t> cu </a:t>
            </a:r>
            <a:r>
              <a:rPr lang="en-US" sz="1700" dirty="0" err="1"/>
              <a:t>valori</a:t>
            </a:r>
            <a:r>
              <a:rPr lang="en-US" sz="1700" dirty="0"/>
              <a:t> de </a:t>
            </a:r>
            <a:r>
              <a:rPr lang="en-US" sz="1700" dirty="0" err="1"/>
              <a:t>responsabilitate</a:t>
            </a:r>
            <a:r>
              <a:rPr lang="en-US" sz="1700" dirty="0"/>
              <a:t> </a:t>
            </a:r>
            <a:r>
              <a:rPr lang="en-US" sz="1700" dirty="0" err="1"/>
              <a:t>socială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sustenabilitate</a:t>
            </a:r>
            <a:r>
              <a:rPr lang="en-US" sz="1700" dirty="0"/>
              <a:t>.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/>
              <a:t>• </a:t>
            </a:r>
            <a:r>
              <a:rPr lang="en-US" sz="1700" dirty="0" err="1"/>
              <a:t>Menționarea</a:t>
            </a:r>
            <a:r>
              <a:rPr lang="en-US" sz="1700" dirty="0"/>
              <a:t> </a:t>
            </a:r>
            <a:r>
              <a:rPr lang="en-US" sz="1700" dirty="0" err="1"/>
              <a:t>în</a:t>
            </a:r>
            <a:r>
              <a:rPr lang="en-US" sz="1700" dirty="0"/>
              <a:t> </a:t>
            </a:r>
            <a:r>
              <a:rPr lang="en-US" sz="1700" dirty="0" err="1"/>
              <a:t>materialele</a:t>
            </a:r>
            <a:r>
              <a:rPr lang="en-US" sz="1700" dirty="0"/>
              <a:t> de </a:t>
            </a:r>
            <a:r>
              <a:rPr lang="en-US" sz="1700" dirty="0" err="1"/>
              <a:t>comunicare</a:t>
            </a:r>
            <a:r>
              <a:rPr lang="en-US" sz="1700" dirty="0"/>
              <a:t> (</a:t>
            </a:r>
            <a:r>
              <a:rPr lang="en-US" sz="1700" dirty="0" err="1"/>
              <a:t>presă</a:t>
            </a:r>
            <a:r>
              <a:rPr lang="en-US" sz="1700" dirty="0"/>
              <a:t>, online, </a:t>
            </a:r>
            <a:r>
              <a:rPr lang="en-US" sz="1700" dirty="0" err="1"/>
              <a:t>evenimente</a:t>
            </a:r>
            <a:r>
              <a:rPr lang="en-US" sz="1700" dirty="0"/>
              <a:t>).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en-US" sz="1700" dirty="0"/>
          </a:p>
          <a:p>
            <a:pPr>
              <a:defRPr sz="2000">
                <a:solidFill>
                  <a:srgbClr val="000000"/>
                </a:solidFill>
              </a:defRPr>
            </a:pPr>
            <a:endParaRPr lang="en-US" sz="1700" dirty="0"/>
          </a:p>
          <a:p>
            <a:pPr>
              <a:defRPr sz="2000">
                <a:solidFill>
                  <a:srgbClr val="000000"/>
                </a:solidFill>
              </a:defRPr>
            </a:pPr>
            <a:endParaRPr lang="en-US" sz="1700"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/>
              <a:t>Daca </a:t>
            </a:r>
            <a:r>
              <a:rPr lang="en-US" sz="1700" dirty="0" err="1"/>
              <a:t>vrei</a:t>
            </a:r>
            <a:r>
              <a:rPr lang="en-US" sz="1700" dirty="0"/>
              <a:t> </a:t>
            </a:r>
            <a:r>
              <a:rPr lang="en-US" sz="1700" dirty="0" err="1"/>
              <a:t>sa</a:t>
            </a:r>
            <a:r>
              <a:rPr lang="en-US" sz="1700" dirty="0"/>
              <a:t> ne </a:t>
            </a:r>
            <a:r>
              <a:rPr lang="en-US" sz="1700" dirty="0" err="1"/>
              <a:t>dai</a:t>
            </a:r>
            <a:r>
              <a:rPr lang="en-US" sz="1700" dirty="0"/>
              <a:t> o mana de </a:t>
            </a:r>
            <a:r>
              <a:rPr lang="en-US" sz="1700" dirty="0" err="1"/>
              <a:t>ajutor</a:t>
            </a:r>
            <a:r>
              <a:rPr lang="en-US" sz="1700" dirty="0"/>
              <a:t> , ne </a:t>
            </a:r>
            <a:r>
              <a:rPr lang="en-US" sz="1700" dirty="0" err="1"/>
              <a:t>puteti</a:t>
            </a:r>
            <a:r>
              <a:rPr lang="en-US" sz="1700" dirty="0"/>
              <a:t> :</a:t>
            </a:r>
          </a:p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r>
              <a:rPr lang="en-US" sz="1700" dirty="0"/>
              <a:t>Suna la nr.  0757 572 533 Cristian Maxim </a:t>
            </a:r>
          </a:p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r>
              <a:rPr lang="en-US" sz="1700" dirty="0" err="1"/>
              <a:t>Scrie</a:t>
            </a:r>
            <a:r>
              <a:rPr lang="en-US" sz="1700" dirty="0"/>
              <a:t> la contact@asociatiavoluntarilorgalateni.ro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>
              <a:defRPr sz="3200" b="1">
                <a:solidFill>
                  <a:srgbClr val="0066CC"/>
                </a:solidFill>
              </a:defRPr>
            </a:pPr>
            <a:r>
              <a:rPr lang="en-US" sz="3500" dirty="0" err="1">
                <a:solidFill>
                  <a:srgbClr val="FFFFFF"/>
                </a:solidFill>
              </a:rPr>
              <a:t>Introducere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/>
              <a:t>Conform </a:t>
            </a:r>
            <a:r>
              <a:rPr lang="en-US" sz="1700" dirty="0" err="1"/>
              <a:t>Planului</a:t>
            </a:r>
            <a:r>
              <a:rPr lang="en-US" sz="1700" dirty="0"/>
              <a:t> </a:t>
            </a:r>
            <a:r>
              <a:rPr lang="en-US" sz="1700" dirty="0" err="1"/>
              <a:t>Național</a:t>
            </a:r>
            <a:r>
              <a:rPr lang="en-US" sz="1700" dirty="0"/>
              <a:t> </a:t>
            </a:r>
            <a:r>
              <a:rPr lang="en-US" sz="1700" dirty="0" err="1"/>
              <a:t>Antisărăcie</a:t>
            </a:r>
            <a:r>
              <a:rPr lang="en-US" sz="1700" dirty="0"/>
              <a:t>, </a:t>
            </a:r>
            <a:r>
              <a:rPr lang="en-US" sz="1700" dirty="0" err="1"/>
              <a:t>în</a:t>
            </a:r>
            <a:r>
              <a:rPr lang="en-US" sz="1700" dirty="0"/>
              <a:t> </a:t>
            </a:r>
            <a:r>
              <a:rPr lang="en-US" sz="1700" dirty="0" err="1"/>
              <a:t>România</a:t>
            </a:r>
            <a:r>
              <a:rPr lang="en-US" sz="1700" dirty="0"/>
              <a:t> </a:t>
            </a:r>
            <a:r>
              <a:rPr lang="en-US" sz="1700" dirty="0" err="1"/>
              <a:t>există</a:t>
            </a:r>
            <a:r>
              <a:rPr lang="en-US" sz="1700" dirty="0"/>
              <a:t> </a:t>
            </a:r>
            <a:r>
              <a:rPr lang="en-US" sz="1700" dirty="0" err="1"/>
              <a:t>peste</a:t>
            </a:r>
            <a:r>
              <a:rPr lang="en-US" sz="1700" dirty="0"/>
              <a:t> </a:t>
            </a:r>
            <a:r>
              <a:rPr lang="en-US" sz="1700" b="1" dirty="0"/>
              <a:t>15.000</a:t>
            </a:r>
            <a:r>
              <a:rPr lang="en-US" sz="1700" dirty="0"/>
              <a:t> de </a:t>
            </a:r>
            <a:r>
              <a:rPr lang="en-US" sz="1700" dirty="0" err="1"/>
              <a:t>persoane</a:t>
            </a:r>
            <a:r>
              <a:rPr lang="en-US" sz="1700" dirty="0"/>
              <a:t> </a:t>
            </a:r>
            <a:r>
              <a:rPr lang="en-US" sz="1700" dirty="0" err="1"/>
              <a:t>adulte</a:t>
            </a:r>
            <a:r>
              <a:rPr lang="en-US" sz="1700" dirty="0"/>
              <a:t> </a:t>
            </a:r>
            <a:r>
              <a:rPr lang="en-US" sz="1700" dirty="0" err="1"/>
              <a:t>fără</a:t>
            </a:r>
            <a:r>
              <a:rPr lang="en-US" sz="1700" dirty="0"/>
              <a:t> </a:t>
            </a:r>
            <a:r>
              <a:rPr lang="en-US" sz="1700" dirty="0" err="1"/>
              <a:t>adăpost</a:t>
            </a:r>
            <a:r>
              <a:rPr lang="en-US" sz="1700" dirty="0"/>
              <a:t>, </a:t>
            </a:r>
            <a:r>
              <a:rPr lang="en-US" sz="1700" dirty="0" err="1"/>
              <a:t>dintre</a:t>
            </a:r>
            <a:r>
              <a:rPr lang="en-US" sz="1700" dirty="0"/>
              <a:t> care </a:t>
            </a:r>
            <a:r>
              <a:rPr lang="en-US" sz="1700" dirty="0" err="1"/>
              <a:t>aproximativ</a:t>
            </a:r>
            <a:r>
              <a:rPr lang="en-US" sz="1700" dirty="0"/>
              <a:t> </a:t>
            </a:r>
            <a:r>
              <a:rPr lang="en-US" sz="1700" b="1" dirty="0"/>
              <a:t>200</a:t>
            </a:r>
            <a:r>
              <a:rPr lang="en-US" sz="1700" dirty="0"/>
              <a:t> </a:t>
            </a:r>
            <a:r>
              <a:rPr lang="en-US" sz="1700" dirty="0" err="1"/>
              <a:t>trăiesc</a:t>
            </a:r>
            <a:r>
              <a:rPr lang="en-US" sz="1700" dirty="0"/>
              <a:t> </a:t>
            </a:r>
            <a:r>
              <a:rPr lang="en-US" sz="1700" dirty="0" err="1"/>
              <a:t>în</a:t>
            </a:r>
            <a:r>
              <a:rPr lang="en-US" sz="1700" dirty="0"/>
              <a:t> </a:t>
            </a:r>
            <a:r>
              <a:rPr lang="en-US" sz="1700" dirty="0" err="1"/>
              <a:t>Galați</a:t>
            </a:r>
            <a:r>
              <a:rPr lang="en-US" sz="1700" dirty="0"/>
              <a:t>. </a:t>
            </a:r>
            <a:r>
              <a:rPr lang="en-US" sz="1700" dirty="0" err="1"/>
              <a:t>În</a:t>
            </a:r>
            <a:r>
              <a:rPr lang="en-US" sz="1700" dirty="0"/>
              <a:t> </a:t>
            </a:r>
            <a:r>
              <a:rPr lang="en-US" sz="1700" dirty="0" err="1"/>
              <a:t>fiecare</a:t>
            </a:r>
            <a:r>
              <a:rPr lang="en-US" sz="1700" dirty="0"/>
              <a:t> an, </a:t>
            </a:r>
            <a:r>
              <a:rPr lang="en-US" sz="1700" dirty="0" err="1"/>
              <a:t>în</a:t>
            </a:r>
            <a:r>
              <a:rPr lang="en-US" sz="1700" dirty="0"/>
              <a:t> </a:t>
            </a:r>
            <a:r>
              <a:rPr lang="en-US" sz="1700" dirty="0" err="1"/>
              <a:t>jur</a:t>
            </a:r>
            <a:r>
              <a:rPr lang="en-US" sz="1700" dirty="0"/>
              <a:t> de 350 de </a:t>
            </a:r>
            <a:r>
              <a:rPr lang="en-US" sz="1700" dirty="0" err="1"/>
              <a:t>persoane</a:t>
            </a:r>
            <a:r>
              <a:rPr lang="en-US" sz="1700" dirty="0"/>
              <a:t> </a:t>
            </a:r>
            <a:r>
              <a:rPr lang="en-US" sz="1700" dirty="0" err="1"/>
              <a:t>fără</a:t>
            </a:r>
            <a:r>
              <a:rPr lang="en-US" sz="1700" dirty="0"/>
              <a:t> </a:t>
            </a:r>
            <a:r>
              <a:rPr lang="en-US" sz="1700" dirty="0" err="1"/>
              <a:t>adăpost</a:t>
            </a:r>
            <a:r>
              <a:rPr lang="en-US" sz="1700" dirty="0"/>
              <a:t> </a:t>
            </a:r>
            <a:r>
              <a:rPr lang="en-US" sz="1700" dirty="0" err="1"/>
              <a:t>își</a:t>
            </a:r>
            <a:r>
              <a:rPr lang="en-US" sz="1700" dirty="0"/>
              <a:t> </a:t>
            </a:r>
            <a:r>
              <a:rPr lang="en-US" sz="1700" dirty="0" err="1"/>
              <a:t>pierd</a:t>
            </a:r>
            <a:r>
              <a:rPr lang="en-US" sz="1700" dirty="0"/>
              <a:t> </a:t>
            </a:r>
            <a:r>
              <a:rPr lang="en-US" sz="1700" dirty="0" err="1"/>
              <a:t>viața</a:t>
            </a:r>
            <a:r>
              <a:rPr lang="en-US" sz="1700" dirty="0"/>
              <a:t> din </a:t>
            </a:r>
            <a:r>
              <a:rPr lang="en-US" sz="1700" dirty="0" err="1"/>
              <a:t>cauza</a:t>
            </a:r>
            <a:r>
              <a:rPr lang="en-US" sz="1700" dirty="0"/>
              <a:t> </a:t>
            </a:r>
            <a:r>
              <a:rPr lang="en-US" sz="1700" dirty="0" err="1"/>
              <a:t>condițiilor</a:t>
            </a:r>
            <a:r>
              <a:rPr lang="en-US" sz="1700" dirty="0"/>
              <a:t> de </a:t>
            </a:r>
            <a:r>
              <a:rPr lang="en-US" sz="1700" dirty="0" err="1"/>
              <a:t>trai</a:t>
            </a:r>
            <a:r>
              <a:rPr lang="en-US" sz="1700" dirty="0"/>
              <a:t> </a:t>
            </a:r>
            <a:r>
              <a:rPr lang="en-US" sz="1700" dirty="0" err="1"/>
              <a:t>extrem</a:t>
            </a:r>
            <a:r>
              <a:rPr lang="en-US" sz="1700" dirty="0"/>
              <a:t> de </a:t>
            </a:r>
            <a:r>
              <a:rPr lang="en-US" sz="1700" dirty="0" err="1"/>
              <a:t>dificile</a:t>
            </a:r>
            <a:r>
              <a:rPr lang="en-US" sz="17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>
              <a:defRPr sz="3200" b="1">
                <a:solidFill>
                  <a:srgbClr val="0066CC"/>
                </a:solidFill>
              </a:defRPr>
            </a:pPr>
            <a:r>
              <a:rPr lang="en-US" sz="3500">
                <a:solidFill>
                  <a:srgbClr val="FFFFFF"/>
                </a:solidFill>
              </a:rPr>
              <a:t>Descriere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 err="1"/>
              <a:t>Mulți</a:t>
            </a:r>
            <a:r>
              <a:rPr lang="en-US" sz="1700" dirty="0"/>
              <a:t> </a:t>
            </a:r>
            <a:r>
              <a:rPr lang="en-US" sz="1700" dirty="0" err="1"/>
              <a:t>dintre</a:t>
            </a:r>
            <a:r>
              <a:rPr lang="en-US" sz="1700" dirty="0"/>
              <a:t> </a:t>
            </a:r>
            <a:r>
              <a:rPr lang="en-US" sz="1700" dirty="0" err="1"/>
              <a:t>cei</a:t>
            </a:r>
            <a:r>
              <a:rPr lang="en-US" sz="1700" dirty="0"/>
              <a:t> care </a:t>
            </a:r>
            <a:r>
              <a:rPr lang="en-US" sz="1700" dirty="0" err="1"/>
              <a:t>trăiesc</a:t>
            </a:r>
            <a:r>
              <a:rPr lang="en-US" sz="1700" dirty="0"/>
              <a:t> pe </a:t>
            </a:r>
            <a:r>
              <a:rPr lang="en-US" sz="1700" dirty="0" err="1"/>
              <a:t>stradă</a:t>
            </a:r>
            <a:r>
              <a:rPr lang="en-US" sz="1700" dirty="0"/>
              <a:t> sunt </a:t>
            </a:r>
            <a:r>
              <a:rPr lang="en-US" sz="1700" dirty="0" err="1"/>
              <a:t>judecați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priviți</a:t>
            </a:r>
            <a:r>
              <a:rPr lang="en-US" sz="1700" dirty="0"/>
              <a:t> cu </a:t>
            </a:r>
            <a:r>
              <a:rPr lang="en-US" sz="1700" dirty="0" err="1"/>
              <a:t>dispreț</a:t>
            </a:r>
            <a:r>
              <a:rPr lang="en-US" sz="1700" dirty="0"/>
              <a:t>: „De </a:t>
            </a:r>
            <a:r>
              <a:rPr lang="en-US" sz="1700" dirty="0" err="1"/>
              <a:t>ce</a:t>
            </a:r>
            <a:r>
              <a:rPr lang="en-US" sz="1700" dirty="0"/>
              <a:t> nu se </a:t>
            </a:r>
            <a:r>
              <a:rPr lang="en-US" sz="1700" dirty="0" err="1"/>
              <a:t>spală</a:t>
            </a:r>
            <a:r>
              <a:rPr lang="en-US" sz="1700" dirty="0"/>
              <a:t>?”, „De </a:t>
            </a:r>
            <a:r>
              <a:rPr lang="en-US" sz="1700" dirty="0" err="1"/>
              <a:t>ce</a:t>
            </a:r>
            <a:r>
              <a:rPr lang="en-US" sz="1700" dirty="0"/>
              <a:t> nu </a:t>
            </a:r>
            <a:r>
              <a:rPr lang="en-US" sz="1700" dirty="0" err="1"/>
              <a:t>folosesc</a:t>
            </a:r>
            <a:r>
              <a:rPr lang="en-US" sz="1700" dirty="0"/>
              <a:t> </a:t>
            </a:r>
            <a:r>
              <a:rPr lang="en-US" sz="1700" dirty="0" err="1"/>
              <a:t>apă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săpun</a:t>
            </a:r>
            <a:r>
              <a:rPr lang="en-US" sz="1700" dirty="0"/>
              <a:t>?”. </a:t>
            </a:r>
            <a:r>
              <a:rPr lang="en-US" sz="1700" dirty="0" err="1"/>
              <a:t>Rareori</a:t>
            </a:r>
            <a:r>
              <a:rPr lang="en-US" sz="1700" dirty="0"/>
              <a:t> se </a:t>
            </a:r>
            <a:r>
              <a:rPr lang="en-US" sz="1700" dirty="0" err="1"/>
              <a:t>ia</a:t>
            </a:r>
            <a:r>
              <a:rPr lang="en-US" sz="1700" dirty="0"/>
              <a:t> </a:t>
            </a:r>
            <a:r>
              <a:rPr lang="en-US" sz="1700" dirty="0" err="1"/>
              <a:t>în</a:t>
            </a:r>
            <a:r>
              <a:rPr lang="en-US" sz="1700" dirty="0"/>
              <a:t> </a:t>
            </a:r>
            <a:r>
              <a:rPr lang="en-US" sz="1700" dirty="0" err="1"/>
              <a:t>calcul</a:t>
            </a:r>
            <a:r>
              <a:rPr lang="en-US" sz="1700" dirty="0"/>
              <a:t> </a:t>
            </a:r>
            <a:r>
              <a:rPr lang="en-US" sz="1700" dirty="0" err="1"/>
              <a:t>adevărata</a:t>
            </a:r>
            <a:r>
              <a:rPr lang="en-US" sz="1700" dirty="0"/>
              <a:t> </a:t>
            </a:r>
            <a:r>
              <a:rPr lang="en-US" sz="1700" dirty="0" err="1"/>
              <a:t>problemă</a:t>
            </a:r>
            <a:r>
              <a:rPr lang="en-US" sz="1700" dirty="0"/>
              <a:t>: </a:t>
            </a:r>
            <a:r>
              <a:rPr lang="en-US" sz="1700" dirty="0" err="1"/>
              <a:t>unde</a:t>
            </a:r>
            <a:r>
              <a:rPr lang="en-US" sz="1700" dirty="0"/>
              <a:t> </a:t>
            </a:r>
            <a:r>
              <a:rPr lang="en-US" sz="1700" dirty="0" err="1"/>
              <a:t>ar</a:t>
            </a:r>
            <a:r>
              <a:rPr lang="en-US" sz="1700" dirty="0"/>
              <a:t> </a:t>
            </a:r>
            <a:r>
              <a:rPr lang="en-US" sz="1700" dirty="0" err="1"/>
              <a:t>putea</a:t>
            </a:r>
            <a:r>
              <a:rPr lang="en-US" sz="1700" dirty="0"/>
              <a:t> </a:t>
            </a:r>
            <a:r>
              <a:rPr lang="en-US" sz="1700" dirty="0" err="1"/>
              <a:t>ei</a:t>
            </a:r>
            <a:r>
              <a:rPr lang="en-US" sz="1700" dirty="0"/>
              <a:t> </a:t>
            </a:r>
            <a:r>
              <a:rPr lang="en-US" sz="1700" dirty="0" err="1"/>
              <a:t>să</a:t>
            </a:r>
            <a:r>
              <a:rPr lang="en-US" sz="1700" dirty="0"/>
              <a:t> se </a:t>
            </a:r>
            <a:r>
              <a:rPr lang="en-US" sz="1700" dirty="0" err="1"/>
              <a:t>spele</a:t>
            </a:r>
            <a:r>
              <a:rPr lang="en-US" sz="1700" dirty="0"/>
              <a:t>?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en-US" sz="1700"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/>
              <a:t>Din </a:t>
            </a:r>
            <a:r>
              <a:rPr lang="en-US" sz="1700" dirty="0" err="1"/>
              <a:t>această</a:t>
            </a:r>
            <a:r>
              <a:rPr lang="en-US" sz="1700" dirty="0"/>
              <a:t> </a:t>
            </a:r>
            <a:r>
              <a:rPr lang="en-US" sz="1700" dirty="0" err="1"/>
              <a:t>întrebare</a:t>
            </a:r>
            <a:r>
              <a:rPr lang="en-US" sz="1700" dirty="0"/>
              <a:t> s-a </a:t>
            </a:r>
            <a:r>
              <a:rPr lang="en-US" sz="1700" dirty="0" err="1"/>
              <a:t>născut</a:t>
            </a:r>
            <a:r>
              <a:rPr lang="en-US" sz="1700" dirty="0"/>
              <a:t> </a:t>
            </a:r>
            <a:r>
              <a:rPr lang="en-US" sz="1700" dirty="0" err="1"/>
              <a:t>inițiativa</a:t>
            </a:r>
            <a:r>
              <a:rPr lang="en-US" sz="1700" dirty="0"/>
              <a:t> „</a:t>
            </a:r>
            <a:r>
              <a:rPr lang="en-US" sz="1700" dirty="0" err="1"/>
              <a:t>Demnitate</a:t>
            </a:r>
            <a:r>
              <a:rPr lang="en-US" sz="1700" dirty="0"/>
              <a:t> </a:t>
            </a:r>
            <a:r>
              <a:rPr lang="en-US" sz="1700" dirty="0" err="1"/>
              <a:t>prin</a:t>
            </a:r>
            <a:r>
              <a:rPr lang="en-US" sz="1700" dirty="0"/>
              <a:t> </a:t>
            </a:r>
            <a:r>
              <a:rPr lang="en-US" sz="1700" dirty="0" err="1"/>
              <a:t>Igienă</a:t>
            </a:r>
            <a:r>
              <a:rPr lang="en-US" sz="1700" dirty="0"/>
              <a:t>”, un </a:t>
            </a:r>
            <a:r>
              <a:rPr lang="en-US" sz="1700" dirty="0" err="1"/>
              <a:t>proiect</a:t>
            </a:r>
            <a:r>
              <a:rPr lang="en-US" sz="1700" dirty="0"/>
              <a:t> al </a:t>
            </a:r>
            <a:r>
              <a:rPr lang="en-US" sz="1700" dirty="0" err="1"/>
              <a:t>Asociației</a:t>
            </a:r>
            <a:r>
              <a:rPr lang="en-US" sz="1700" dirty="0"/>
              <a:t> </a:t>
            </a:r>
            <a:r>
              <a:rPr lang="en-US" sz="1700" dirty="0" err="1"/>
              <a:t>Voluntarilor</a:t>
            </a:r>
            <a:r>
              <a:rPr lang="en-US" sz="1700" dirty="0"/>
              <a:t> </a:t>
            </a:r>
            <a:r>
              <a:rPr lang="en-US" sz="1700" dirty="0" err="1"/>
              <a:t>Gălățeni</a:t>
            </a:r>
            <a:r>
              <a:rPr lang="en-US" sz="1700" dirty="0"/>
              <a:t>, care </a:t>
            </a:r>
            <a:r>
              <a:rPr lang="en-US" sz="1700" dirty="0" err="1"/>
              <a:t>redă</a:t>
            </a:r>
            <a:r>
              <a:rPr lang="en-US" sz="1700" dirty="0"/>
              <a:t> </a:t>
            </a:r>
            <a:r>
              <a:rPr lang="en-US" sz="1700" dirty="0" err="1"/>
              <a:t>demnitatea</a:t>
            </a:r>
            <a:r>
              <a:rPr lang="en-US" sz="1700" dirty="0"/>
              <a:t> </a:t>
            </a:r>
            <a:r>
              <a:rPr lang="en-US" sz="1700" dirty="0" err="1"/>
              <a:t>oamenilor</a:t>
            </a:r>
            <a:r>
              <a:rPr lang="en-US" sz="1700" dirty="0"/>
              <a:t> </a:t>
            </a:r>
            <a:r>
              <a:rPr lang="en-US" sz="1700" dirty="0" err="1"/>
              <a:t>fără</a:t>
            </a:r>
            <a:r>
              <a:rPr lang="en-US" sz="1700" dirty="0"/>
              <a:t> </a:t>
            </a:r>
            <a:r>
              <a:rPr lang="en-US" sz="1700" dirty="0" err="1"/>
              <a:t>adăpost</a:t>
            </a:r>
            <a:r>
              <a:rPr lang="en-US" sz="1700" dirty="0"/>
              <a:t>, </a:t>
            </a:r>
            <a:r>
              <a:rPr lang="en-US" sz="1700" dirty="0" err="1"/>
              <a:t>punându</a:t>
            </a:r>
            <a:r>
              <a:rPr lang="en-US" sz="1700" dirty="0"/>
              <a:t>-le la </a:t>
            </a:r>
            <a:r>
              <a:rPr lang="en-US" sz="1700" dirty="0" err="1"/>
              <a:t>dispoziție</a:t>
            </a:r>
            <a:r>
              <a:rPr lang="en-US" sz="1700" dirty="0"/>
              <a:t> </a:t>
            </a:r>
            <a:r>
              <a:rPr lang="en-US" sz="1700" dirty="0" err="1"/>
              <a:t>produse</a:t>
            </a:r>
            <a:r>
              <a:rPr lang="en-US" sz="1700" dirty="0"/>
              <a:t> de </a:t>
            </a:r>
            <a:r>
              <a:rPr lang="en-US" sz="1700" dirty="0" err="1"/>
              <a:t>igiena</a:t>
            </a:r>
            <a:r>
              <a:rPr lang="en-US" sz="1700" dirty="0"/>
              <a:t> </a:t>
            </a:r>
            <a:r>
              <a:rPr lang="en-US" sz="1700" dirty="0" err="1"/>
              <a:t>personala</a:t>
            </a:r>
            <a:r>
              <a:rPr lang="en-US" sz="1700" dirty="0"/>
              <a:t>, </a:t>
            </a:r>
            <a:r>
              <a:rPr lang="en-US" sz="1700" dirty="0" err="1"/>
              <a:t>prosoape</a:t>
            </a:r>
            <a:r>
              <a:rPr lang="en-US" sz="1700" dirty="0"/>
              <a:t>, </a:t>
            </a:r>
            <a:r>
              <a:rPr lang="en-US" sz="1700" dirty="0" err="1"/>
              <a:t>haine</a:t>
            </a:r>
            <a:r>
              <a:rPr lang="en-US" sz="1700" dirty="0"/>
              <a:t> curate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servicii</a:t>
            </a:r>
            <a:r>
              <a:rPr lang="en-US" sz="1700" dirty="0"/>
              <a:t> de </a:t>
            </a:r>
            <a:r>
              <a:rPr lang="en-US" sz="1700" dirty="0" err="1"/>
              <a:t>îngrijire</a:t>
            </a:r>
            <a:r>
              <a:rPr lang="en-US" sz="1700" dirty="0"/>
              <a:t> precum tuns </a:t>
            </a:r>
            <a:r>
              <a:rPr lang="en-US" sz="1700" dirty="0" err="1"/>
              <a:t>sau</a:t>
            </a:r>
            <a:r>
              <a:rPr lang="en-US" sz="1700" dirty="0"/>
              <a:t> </a:t>
            </a:r>
            <a:r>
              <a:rPr lang="en-US" sz="1700" dirty="0" err="1"/>
              <a:t>bărbierit</a:t>
            </a:r>
            <a:r>
              <a:rPr lang="en-US" sz="17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>
              <a:defRPr sz="3200" b="1">
                <a:solidFill>
                  <a:srgbClr val="0066CC"/>
                </a:solidFill>
              </a:defRPr>
            </a:pPr>
            <a:r>
              <a:rPr lang="en-US" sz="3500">
                <a:solidFill>
                  <a:srgbClr val="FFFFFF"/>
                </a:solidFill>
              </a:rPr>
              <a:t>Scopul proiectului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/>
              <a:t>Amenajarea unui spațiu propriu prin construirea a minimum 3 cabine de duș separate, dotate cu boilere și alimentate cu panouri solare și baterii de stocare. Scopul este de a oferi acces la igienă personală persoanelor fără adăpost și altor grupuri vulnerabile din municipiul Galați.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>
              <a:defRPr sz="3200" b="1">
                <a:solidFill>
                  <a:srgbClr val="0066CC"/>
                </a:solidFill>
              </a:defRPr>
            </a:pPr>
            <a:r>
              <a:rPr lang="en-US" sz="3500">
                <a:solidFill>
                  <a:srgbClr val="FFFFFF"/>
                </a:solidFill>
              </a:rPr>
              <a:t>Beneficiari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/>
              <a:t>• </a:t>
            </a:r>
            <a:r>
              <a:rPr lang="en-US" sz="1700" dirty="0" err="1"/>
              <a:t>Persoanele</a:t>
            </a:r>
            <a:r>
              <a:rPr lang="en-US" sz="1700" dirty="0"/>
              <a:t> </a:t>
            </a:r>
            <a:r>
              <a:rPr lang="en-US" sz="1700" dirty="0" err="1"/>
              <a:t>fără</a:t>
            </a:r>
            <a:r>
              <a:rPr lang="en-US" sz="1700" dirty="0"/>
              <a:t> </a:t>
            </a:r>
            <a:r>
              <a:rPr lang="en-US" sz="1700" dirty="0" err="1"/>
              <a:t>adăpost</a:t>
            </a:r>
            <a:r>
              <a:rPr lang="en-US" sz="1700" dirty="0"/>
              <a:t> din </a:t>
            </a:r>
            <a:r>
              <a:rPr lang="en-US" sz="1700" dirty="0" err="1"/>
              <a:t>Galați</a:t>
            </a:r>
            <a:r>
              <a:rPr lang="en-US" sz="1700" dirty="0"/>
              <a:t> (150–200 </a:t>
            </a:r>
            <a:r>
              <a:rPr lang="en-US" sz="1700" dirty="0" err="1"/>
              <a:t>beneficiari</a:t>
            </a:r>
            <a:r>
              <a:rPr lang="en-US" sz="1700" dirty="0"/>
              <a:t> )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/>
              <a:t>• Alte </a:t>
            </a:r>
            <a:r>
              <a:rPr lang="en-US" sz="1700" dirty="0" err="1"/>
              <a:t>categorii</a:t>
            </a:r>
            <a:r>
              <a:rPr lang="en-US" sz="1700" dirty="0"/>
              <a:t> </a:t>
            </a:r>
            <a:r>
              <a:rPr lang="en-US" sz="1700" dirty="0" err="1"/>
              <a:t>aflate</a:t>
            </a:r>
            <a:r>
              <a:rPr lang="en-US" sz="1700" dirty="0"/>
              <a:t> </a:t>
            </a:r>
            <a:r>
              <a:rPr lang="en-US" sz="1700" dirty="0" err="1"/>
              <a:t>în</a:t>
            </a:r>
            <a:r>
              <a:rPr lang="en-US" sz="1700" dirty="0"/>
              <a:t> </a:t>
            </a:r>
            <a:r>
              <a:rPr lang="en-US" sz="1700" dirty="0" err="1"/>
              <a:t>situații</a:t>
            </a:r>
            <a:r>
              <a:rPr lang="en-US" sz="1700" dirty="0"/>
              <a:t> de </a:t>
            </a:r>
            <a:r>
              <a:rPr lang="en-US" sz="1700" dirty="0" err="1"/>
              <a:t>vulnerabilitate</a:t>
            </a:r>
            <a:r>
              <a:rPr lang="en-US" sz="1700" dirty="0"/>
              <a:t> ( </a:t>
            </a:r>
            <a:r>
              <a:rPr lang="en-US" sz="1700" dirty="0" err="1"/>
              <a:t>batrani</a:t>
            </a:r>
            <a:r>
              <a:rPr lang="en-US" sz="1700" dirty="0"/>
              <a:t> , </a:t>
            </a:r>
            <a:r>
              <a:rPr lang="en-US" sz="1700" dirty="0" err="1"/>
              <a:t>copii</a:t>
            </a:r>
            <a:r>
              <a:rPr lang="en-US" sz="1700" dirty="0"/>
              <a:t> din </a:t>
            </a:r>
            <a:r>
              <a:rPr lang="en-US" sz="1700" dirty="0" err="1"/>
              <a:t>familii</a:t>
            </a:r>
            <a:r>
              <a:rPr lang="en-US" sz="1700" dirty="0"/>
              <a:t> </a:t>
            </a:r>
            <a:r>
              <a:rPr lang="en-US" sz="1700" dirty="0" err="1"/>
              <a:t>monoparentale</a:t>
            </a:r>
            <a:r>
              <a:rPr lang="en-US" sz="1700" dirty="0"/>
              <a:t> </a:t>
            </a:r>
            <a:r>
              <a:rPr lang="en-US" sz="1700" dirty="0" err="1"/>
              <a:t>etc</a:t>
            </a:r>
            <a:r>
              <a:rPr lang="en-US" sz="1700" dirty="0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27A65-D9CB-B96A-1E3A-D7D6E94F9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53860BD-2B77-4099-8348-E7AB857CD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19303-0F6B-D462-9937-532B4DDE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11" y="3930305"/>
            <a:ext cx="2896470" cy="2437244"/>
          </a:xfrm>
        </p:spPr>
        <p:txBody>
          <a:bodyPr anchor="ctr">
            <a:normAutofit/>
          </a:bodyPr>
          <a:lstStyle/>
          <a:p>
            <a:pPr>
              <a:defRPr sz="3200" b="1">
                <a:solidFill>
                  <a:srgbClr val="0066CC"/>
                </a:solidFill>
              </a:defRPr>
            </a:pPr>
            <a:r>
              <a:rPr lang="en-US" sz="3500" dirty="0" err="1">
                <a:solidFill>
                  <a:schemeClr val="bg1"/>
                </a:solidFill>
              </a:rPr>
              <a:t>Stadiul</a:t>
            </a:r>
            <a:r>
              <a:rPr lang="en-US" sz="3500" dirty="0">
                <a:solidFill>
                  <a:schemeClr val="bg1"/>
                </a:solidFill>
              </a:rPr>
              <a:t> Actual al </a:t>
            </a:r>
            <a:r>
              <a:rPr lang="en-US" sz="3500" dirty="0" err="1">
                <a:solidFill>
                  <a:schemeClr val="bg1"/>
                </a:solidFill>
              </a:rPr>
              <a:t>cladirii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white building with graffiti on the side&#10;&#10;AI-generated content may be incorrect.">
            <a:extLst>
              <a:ext uri="{FF2B5EF4-FFF2-40B4-BE49-F238E27FC236}">
                <a16:creationId xmlns:a16="http://schemas.microsoft.com/office/drawing/2014/main" id="{969A8485-AE8C-5380-FB1F-2D128B1679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2" r="40396" b="2"/>
          <a:stretch>
            <a:fillRect/>
          </a:stretch>
        </p:blipFill>
        <p:spPr>
          <a:xfrm>
            <a:off x="584084" y="380770"/>
            <a:ext cx="1880330" cy="2811320"/>
          </a:xfrm>
          <a:prstGeom prst="rect">
            <a:avLst/>
          </a:prstGeom>
        </p:spPr>
      </p:pic>
      <p:pic>
        <p:nvPicPr>
          <p:cNvPr id="7" name="Picture 6" descr="A broken window in a building&#10;&#10;AI-generated content may be incorrect.">
            <a:extLst>
              <a:ext uri="{FF2B5EF4-FFF2-40B4-BE49-F238E27FC236}">
                <a16:creationId xmlns:a16="http://schemas.microsoft.com/office/drawing/2014/main" id="{B4808FCD-6973-5178-0C96-91ADC3B436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786" b="-4"/>
          <a:stretch>
            <a:fillRect/>
          </a:stretch>
        </p:blipFill>
        <p:spPr>
          <a:xfrm>
            <a:off x="2658621" y="380769"/>
            <a:ext cx="1880987" cy="2811320"/>
          </a:xfrm>
          <a:prstGeom prst="rect">
            <a:avLst/>
          </a:prstGeom>
        </p:spPr>
      </p:pic>
      <p:pic>
        <p:nvPicPr>
          <p:cNvPr id="11" name="Picture 10" descr="A dirty bathroom with a toilet&#10;&#10;AI-generated content may be incorrect.">
            <a:extLst>
              <a:ext uri="{FF2B5EF4-FFF2-40B4-BE49-F238E27FC236}">
                <a16:creationId xmlns:a16="http://schemas.microsoft.com/office/drawing/2014/main" id="{66BDD584-343D-E0E4-ED7A-D52BCEB80D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90" r="-4" b="-4"/>
          <a:stretch>
            <a:fillRect/>
          </a:stretch>
        </p:blipFill>
        <p:spPr>
          <a:xfrm>
            <a:off x="4694526" y="380769"/>
            <a:ext cx="1880986" cy="2811320"/>
          </a:xfrm>
          <a:prstGeom prst="rect">
            <a:avLst/>
          </a:prstGeom>
        </p:spPr>
      </p:pic>
      <p:pic>
        <p:nvPicPr>
          <p:cNvPr id="5" name="Picture 4" descr="A room with concrete floor and windows&#10;&#10;AI-generated content may be incorrect.">
            <a:extLst>
              <a:ext uri="{FF2B5EF4-FFF2-40B4-BE49-F238E27FC236}">
                <a16:creationId xmlns:a16="http://schemas.microsoft.com/office/drawing/2014/main" id="{E5E5D8D2-ECD6-A70B-6C89-FDFB64FBE8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580" r="38099" b="-1"/>
          <a:stretch>
            <a:fillRect/>
          </a:stretch>
        </p:blipFill>
        <p:spPr>
          <a:xfrm>
            <a:off x="6730428" y="380770"/>
            <a:ext cx="1886262" cy="281132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452190" y="5131782"/>
            <a:ext cx="219456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BA19-B3A3-08EC-A61C-45329CF7F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039" y="3930305"/>
            <a:ext cx="4940186" cy="2437244"/>
          </a:xfrm>
        </p:spPr>
        <p:txBody>
          <a:bodyPr anchor="ctr">
            <a:normAutofit/>
          </a:bodyPr>
          <a:lstStyle/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r>
              <a:rPr lang="en-US" sz="1700" dirty="0" err="1"/>
              <a:t>Clădirea</a:t>
            </a:r>
            <a:r>
              <a:rPr lang="en-US" sz="1700" dirty="0"/>
              <a:t> </a:t>
            </a:r>
            <a:r>
              <a:rPr lang="en-US" sz="1700" dirty="0" err="1"/>
              <a:t>este</a:t>
            </a:r>
            <a:r>
              <a:rPr lang="en-US" sz="1700" dirty="0"/>
              <a:t> </a:t>
            </a:r>
            <a:r>
              <a:rPr lang="en-US" sz="1700" dirty="0" err="1"/>
              <a:t>într</a:t>
            </a:r>
            <a:r>
              <a:rPr lang="en-US" sz="1700" dirty="0"/>
              <a:t>-un </a:t>
            </a:r>
            <a:r>
              <a:rPr lang="en-US" sz="1700" dirty="0" err="1"/>
              <a:t>stadiu</a:t>
            </a:r>
            <a:r>
              <a:rPr lang="en-US" sz="1700" dirty="0"/>
              <a:t> </a:t>
            </a:r>
            <a:r>
              <a:rPr lang="en-US" sz="1700" dirty="0" err="1"/>
              <a:t>avansat</a:t>
            </a:r>
            <a:r>
              <a:rPr lang="en-US" sz="1700" dirty="0"/>
              <a:t> de </a:t>
            </a:r>
            <a:r>
              <a:rPr lang="en-US" sz="1700" dirty="0" err="1"/>
              <a:t>degradare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necesită</a:t>
            </a:r>
            <a:r>
              <a:rPr lang="en-US" sz="1700" dirty="0"/>
              <a:t> </a:t>
            </a:r>
            <a:r>
              <a:rPr lang="en-US" sz="1700" dirty="0" err="1"/>
              <a:t>refacerea</a:t>
            </a:r>
            <a:r>
              <a:rPr lang="en-US" sz="1700" dirty="0"/>
              <a:t> </a:t>
            </a:r>
            <a:r>
              <a:rPr lang="en-US" sz="1700" dirty="0" err="1"/>
              <a:t>instalațiilor</a:t>
            </a:r>
            <a:r>
              <a:rPr lang="en-US" sz="1700" dirty="0"/>
              <a:t> </a:t>
            </a:r>
            <a:r>
              <a:rPr lang="en-US" sz="1700" dirty="0" err="1"/>
              <a:t>electrice</a:t>
            </a:r>
            <a:r>
              <a:rPr lang="en-US" sz="1700" dirty="0"/>
              <a:t>, de </a:t>
            </a:r>
            <a:r>
              <a:rPr lang="en-US" sz="1700" dirty="0" err="1"/>
              <a:t>apă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încălzire</a:t>
            </a:r>
            <a:r>
              <a:rPr lang="en-US" sz="1700" dirty="0"/>
              <a:t>, </a:t>
            </a:r>
            <a:r>
              <a:rPr lang="en-US" sz="1700" dirty="0" err="1"/>
              <a:t>zugrăvirea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tencuirea</a:t>
            </a:r>
            <a:r>
              <a:rPr lang="en-US" sz="1700" dirty="0"/>
              <a:t> </a:t>
            </a:r>
            <a:r>
              <a:rPr lang="en-US" sz="1700" dirty="0" err="1"/>
              <a:t>pereților</a:t>
            </a:r>
            <a:r>
              <a:rPr lang="en-US" sz="1700" dirty="0"/>
              <a:t>, </a:t>
            </a:r>
            <a:r>
              <a:rPr lang="en-US" sz="1700" dirty="0" err="1"/>
              <a:t>înlocuirea</a:t>
            </a:r>
            <a:r>
              <a:rPr lang="en-US" sz="1700" dirty="0"/>
              <a:t> </a:t>
            </a:r>
            <a:r>
              <a:rPr lang="en-US" sz="1700" dirty="0" err="1"/>
              <a:t>tâmplăriei</a:t>
            </a:r>
            <a:r>
              <a:rPr lang="en-US" sz="1700" dirty="0"/>
              <a:t> cu </a:t>
            </a:r>
            <a:r>
              <a:rPr lang="en-US" sz="1700" dirty="0" err="1"/>
              <a:t>termopan</a:t>
            </a:r>
            <a:r>
              <a:rPr lang="en-US" sz="1700" dirty="0"/>
              <a:t>, precum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amenajarea</a:t>
            </a:r>
            <a:r>
              <a:rPr lang="en-US" sz="1700" dirty="0"/>
              <a:t> </a:t>
            </a:r>
            <a:r>
              <a:rPr lang="en-US" sz="1700" dirty="0" err="1"/>
              <a:t>spațiilor</a:t>
            </a:r>
            <a:r>
              <a:rPr lang="en-US" sz="1700" dirty="0"/>
              <a:t> </a:t>
            </a:r>
            <a:r>
              <a:rPr lang="en-US" sz="1700" dirty="0" err="1"/>
              <a:t>pentru</a:t>
            </a:r>
            <a:r>
              <a:rPr lang="en-US" sz="1700" dirty="0"/>
              <a:t> </a:t>
            </a:r>
            <a:r>
              <a:rPr lang="en-US" sz="1700" dirty="0" err="1"/>
              <a:t>dușuri</a:t>
            </a:r>
            <a:r>
              <a:rPr lang="en-US" sz="1700" dirty="0"/>
              <a:t>. Asa </a:t>
            </a:r>
            <a:r>
              <a:rPr lang="en-US" sz="1700" dirty="0" err="1"/>
              <a:t>arata</a:t>
            </a:r>
            <a:r>
              <a:rPr lang="en-US" sz="1700" dirty="0"/>
              <a:t> </a:t>
            </a:r>
            <a:r>
              <a:rPr lang="en-US" sz="1700" dirty="0" err="1"/>
              <a:t>spatiul</a:t>
            </a:r>
            <a:r>
              <a:rPr lang="en-US" sz="1700" dirty="0"/>
              <a:t> in </a:t>
            </a:r>
            <a:r>
              <a:rPr lang="en-US" sz="1700" dirty="0" err="1"/>
              <a:t>acest</a:t>
            </a:r>
            <a:r>
              <a:rPr lang="en-US" sz="1700" dirty="0"/>
              <a:t> moment .</a:t>
            </a:r>
          </a:p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endParaRPr lang="en-US" sz="1700" dirty="0"/>
          </a:p>
        </p:txBody>
      </p:sp>
      <p:pic>
        <p:nvPicPr>
          <p:cNvPr id="19" name="Picture 18" descr="A room with concrete floor and windows&#10;&#10;AI-generated content may be incorrect.">
            <a:extLst>
              <a:ext uri="{FF2B5EF4-FFF2-40B4-BE49-F238E27FC236}">
                <a16:creationId xmlns:a16="http://schemas.microsoft.com/office/drawing/2014/main" id="{A90728E4-98BC-A919-0720-C19BFC33D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428" y="380770"/>
            <a:ext cx="2236713" cy="289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2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>
              <a:defRPr sz="3200" b="1">
                <a:solidFill>
                  <a:srgbClr val="0066CC"/>
                </a:solidFill>
              </a:defRPr>
            </a:pPr>
            <a:r>
              <a:rPr lang="en-US" sz="3500" dirty="0" err="1">
                <a:solidFill>
                  <a:srgbClr val="FFFFFF"/>
                </a:solidFill>
              </a:rPr>
              <a:t>Buget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estimativ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 err="1"/>
              <a:t>Amenajarea</a:t>
            </a:r>
            <a:r>
              <a:rPr lang="en-US" sz="1700" dirty="0"/>
              <a:t> </a:t>
            </a:r>
            <a:r>
              <a:rPr lang="en-US" sz="1700" dirty="0" err="1"/>
              <a:t>spațiului</a:t>
            </a:r>
            <a:r>
              <a:rPr lang="en-US" sz="1700" dirty="0"/>
              <a:t> (</a:t>
            </a:r>
            <a:r>
              <a:rPr lang="en-US" sz="1700" dirty="0" err="1"/>
              <a:t>inclusiv</a:t>
            </a:r>
            <a:r>
              <a:rPr lang="en-US" sz="1700" dirty="0"/>
              <a:t> </a:t>
            </a:r>
            <a:r>
              <a:rPr lang="en-US" sz="1700" dirty="0" err="1"/>
              <a:t>instalații</a:t>
            </a:r>
            <a:r>
              <a:rPr lang="en-US" sz="1700" dirty="0"/>
              <a:t> </a:t>
            </a:r>
            <a:r>
              <a:rPr lang="en-US" sz="1700" dirty="0" err="1"/>
              <a:t>sanitare</a:t>
            </a:r>
            <a:r>
              <a:rPr lang="en-US" sz="1700" dirty="0"/>
              <a:t>, </a:t>
            </a:r>
            <a:r>
              <a:rPr lang="en-US" sz="1700" dirty="0" err="1"/>
              <a:t>rezolvarea</a:t>
            </a:r>
            <a:r>
              <a:rPr lang="en-US" sz="1700" dirty="0"/>
              <a:t> </a:t>
            </a:r>
            <a:r>
              <a:rPr lang="en-US" sz="1700" dirty="0" err="1"/>
              <a:t>problemei</a:t>
            </a:r>
            <a:r>
              <a:rPr lang="en-US" sz="1700" dirty="0"/>
              <a:t> cui </a:t>
            </a:r>
            <a:r>
              <a:rPr lang="en-US" sz="1700" dirty="0" err="1"/>
              <a:t>tevile</a:t>
            </a:r>
            <a:r>
              <a:rPr lang="en-US" sz="1700" dirty="0"/>
              <a:t> </a:t>
            </a:r>
            <a:r>
              <a:rPr lang="en-US" sz="1700" dirty="0" err="1"/>
              <a:t>sparte</a:t>
            </a:r>
            <a:r>
              <a:rPr lang="en-US" sz="1700" dirty="0"/>
              <a:t> din </a:t>
            </a:r>
            <a:r>
              <a:rPr lang="en-US" sz="1700" dirty="0" err="1"/>
              <a:t>subsolul</a:t>
            </a:r>
            <a:r>
              <a:rPr lang="en-US" sz="1700" dirty="0"/>
              <a:t> </a:t>
            </a:r>
            <a:r>
              <a:rPr lang="en-US" sz="1700" dirty="0" err="1"/>
              <a:t>cladirii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finisaje</a:t>
            </a:r>
            <a:r>
              <a:rPr lang="en-US" sz="1700" dirty="0"/>
              <a:t>): 10.000 –15.000 EUR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en-US" sz="1700"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 err="1"/>
              <a:t>Echipamente</a:t>
            </a:r>
            <a:r>
              <a:rPr lang="en-US" sz="1700" dirty="0"/>
              <a:t> (3 </a:t>
            </a:r>
            <a:r>
              <a:rPr lang="en-US" sz="1700" dirty="0" err="1"/>
              <a:t>boilere</a:t>
            </a:r>
            <a:r>
              <a:rPr lang="en-US" sz="1700" dirty="0"/>
              <a:t>, </a:t>
            </a:r>
            <a:r>
              <a:rPr lang="en-US" sz="1700" dirty="0" err="1"/>
              <a:t>panouri</a:t>
            </a:r>
            <a:r>
              <a:rPr lang="en-US" sz="1700" dirty="0"/>
              <a:t> </a:t>
            </a:r>
            <a:r>
              <a:rPr lang="en-US" sz="1700" dirty="0" err="1"/>
              <a:t>solare</a:t>
            </a:r>
            <a:r>
              <a:rPr lang="en-US" sz="1700" dirty="0"/>
              <a:t>, </a:t>
            </a:r>
            <a:r>
              <a:rPr lang="en-US" sz="1700" dirty="0" err="1"/>
              <a:t>sistem</a:t>
            </a:r>
            <a:r>
              <a:rPr lang="en-US" sz="1700" dirty="0"/>
              <a:t> de </a:t>
            </a:r>
            <a:r>
              <a:rPr lang="en-US" sz="1700" dirty="0" err="1"/>
              <a:t>baterii</a:t>
            </a:r>
            <a:r>
              <a:rPr lang="en-US" sz="1700" dirty="0"/>
              <a:t>, </a:t>
            </a:r>
            <a:r>
              <a:rPr lang="en-US" sz="1700" dirty="0" err="1"/>
              <a:t>pompe</a:t>
            </a:r>
            <a:r>
              <a:rPr lang="en-US" sz="1700" dirty="0"/>
              <a:t>, </a:t>
            </a:r>
            <a:r>
              <a:rPr lang="en-US" sz="1700" dirty="0" err="1"/>
              <a:t>conexiuni</a:t>
            </a:r>
            <a:r>
              <a:rPr lang="en-US" sz="1700" dirty="0"/>
              <a:t>): 10.000 – 15.000 EUR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en-US" sz="1700"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 err="1"/>
              <a:t>Costuri</a:t>
            </a:r>
            <a:r>
              <a:rPr lang="en-US" sz="1700" dirty="0"/>
              <a:t> de </a:t>
            </a:r>
            <a:r>
              <a:rPr lang="en-US" sz="1700" dirty="0" err="1"/>
              <a:t>proiectare</a:t>
            </a:r>
            <a:r>
              <a:rPr lang="en-US" sz="1700" dirty="0"/>
              <a:t>, </a:t>
            </a:r>
            <a:r>
              <a:rPr lang="en-US" sz="1700" dirty="0" err="1"/>
              <a:t>avize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montaj</a:t>
            </a:r>
            <a:r>
              <a:rPr lang="en-US" sz="1700" dirty="0"/>
              <a:t>: 5.000 – 7.000 EUR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en-US" sz="1700"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/>
              <a:t>Total </a:t>
            </a:r>
            <a:r>
              <a:rPr lang="en-US" sz="1700" dirty="0" err="1"/>
              <a:t>estimativ</a:t>
            </a:r>
            <a:r>
              <a:rPr lang="en-US" sz="1700" dirty="0"/>
              <a:t>: 25.000 – 37.000 EUR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>
              <a:defRPr sz="3200" b="1">
                <a:solidFill>
                  <a:srgbClr val="0066CC"/>
                </a:solidFill>
              </a:defRPr>
            </a:pPr>
            <a:r>
              <a:rPr lang="en-US" sz="3500">
                <a:solidFill>
                  <a:srgbClr val="FFFFFF"/>
                </a:solidFill>
              </a:rPr>
              <a:t>Avantajele utilizării energiei solare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/>
              <a:t>• Reducerea costurilor de operare prin consum energetic minim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/>
              <a:t>• Independență energetică și funcționare sustenabilă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/>
              <a:t>• Contribuție la protecția mediului prin reducerea emisiilor de carbon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42838-9EE3-CF54-88BB-61D27CD46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916256-1B5E-65F2-2A66-28E153146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ACBB2B-8B34-82E6-BA25-6B67BD0A2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D94B6D-920D-009F-48BF-3122ACC36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FAE42E-DD61-A03B-5F28-33FE0A678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A195E9-AB25-D731-A661-AF822D4A5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EBAE8D2-3745-978A-9B18-864CEE1F0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879428-DCBF-668A-F61F-6136B428A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4C560-9DD8-08F3-0A62-844844DE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8243"/>
            <a:ext cx="2990183" cy="3387497"/>
          </a:xfrm>
        </p:spPr>
        <p:txBody>
          <a:bodyPr anchor="b">
            <a:normAutofit/>
          </a:bodyPr>
          <a:lstStyle/>
          <a:p>
            <a:pPr algn="r">
              <a:defRPr sz="3200" b="1">
                <a:solidFill>
                  <a:srgbClr val="0066CC"/>
                </a:solidFill>
              </a:defRPr>
            </a:pPr>
            <a:r>
              <a:rPr lang="en-US" sz="3500" dirty="0" err="1">
                <a:solidFill>
                  <a:srgbClr val="FFFFFF"/>
                </a:solidFill>
              </a:rPr>
              <a:t>Beneficii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pentru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persoanele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fara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adapost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A5D45-C1D8-7E5E-1084-28252766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5060818" cy="5546047"/>
          </a:xfrm>
        </p:spPr>
        <p:txBody>
          <a:bodyPr anchor="ctr">
            <a:normAutofit/>
          </a:bodyPr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 err="1"/>
              <a:t>Igienă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sănătate</a:t>
            </a:r>
            <a:r>
              <a:rPr lang="en-US" sz="1700" dirty="0"/>
              <a:t> </a:t>
            </a:r>
            <a:r>
              <a:rPr lang="en-US" sz="1700" dirty="0" err="1"/>
              <a:t>mai</a:t>
            </a:r>
            <a:r>
              <a:rPr lang="en-US" sz="1700" dirty="0"/>
              <a:t> </a:t>
            </a:r>
            <a:r>
              <a:rPr lang="en-US" sz="1700" dirty="0" err="1"/>
              <a:t>bună</a:t>
            </a:r>
            <a:r>
              <a:rPr lang="en-US" sz="1700" dirty="0"/>
              <a:t> – </a:t>
            </a:r>
            <a:r>
              <a:rPr lang="en-US" sz="1700" dirty="0" err="1"/>
              <a:t>reducerea</a:t>
            </a:r>
            <a:r>
              <a:rPr lang="en-US" sz="1700" dirty="0"/>
              <a:t> </a:t>
            </a:r>
            <a:r>
              <a:rPr lang="en-US" sz="1700" dirty="0" err="1"/>
              <a:t>riscului</a:t>
            </a:r>
            <a:r>
              <a:rPr lang="en-US" sz="1700" dirty="0"/>
              <a:t> de </a:t>
            </a:r>
            <a:r>
              <a:rPr lang="en-US" sz="1700" dirty="0" err="1"/>
              <a:t>boli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infecții</a:t>
            </a:r>
            <a:r>
              <a:rPr lang="en-US" sz="1700" dirty="0"/>
              <a:t>.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 err="1"/>
              <a:t>Îmbunătățirea</a:t>
            </a:r>
            <a:r>
              <a:rPr lang="en-US" sz="1700" dirty="0"/>
              <a:t> </a:t>
            </a:r>
            <a:r>
              <a:rPr lang="en-US" sz="1700" dirty="0" err="1"/>
              <a:t>stimei</a:t>
            </a:r>
            <a:r>
              <a:rPr lang="en-US" sz="1700" dirty="0"/>
              <a:t> de sine – un aspect </a:t>
            </a:r>
            <a:r>
              <a:rPr lang="en-US" sz="1700" dirty="0" err="1"/>
              <a:t>îngrijit</a:t>
            </a:r>
            <a:r>
              <a:rPr lang="en-US" sz="1700" dirty="0"/>
              <a:t> le </a:t>
            </a:r>
            <a:r>
              <a:rPr lang="en-US" sz="1700" dirty="0" err="1"/>
              <a:t>oferă</a:t>
            </a:r>
            <a:r>
              <a:rPr lang="en-US" sz="1700" dirty="0"/>
              <a:t> </a:t>
            </a:r>
            <a:r>
              <a:rPr lang="en-US" sz="1700" dirty="0" err="1"/>
              <a:t>demnitate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încredere</a:t>
            </a:r>
            <a:r>
              <a:rPr lang="en-US" sz="1700" dirty="0"/>
              <a:t>.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 err="1"/>
              <a:t>Integrare</a:t>
            </a:r>
            <a:r>
              <a:rPr lang="en-US" sz="1700" dirty="0"/>
              <a:t> </a:t>
            </a:r>
            <a:r>
              <a:rPr lang="en-US" sz="1700" dirty="0" err="1"/>
              <a:t>socială</a:t>
            </a:r>
            <a:r>
              <a:rPr lang="en-US" sz="1700" dirty="0"/>
              <a:t> – </a:t>
            </a:r>
            <a:r>
              <a:rPr lang="en-US" sz="1700" dirty="0" err="1"/>
              <a:t>aspectul</a:t>
            </a:r>
            <a:r>
              <a:rPr lang="en-US" sz="1700" dirty="0"/>
              <a:t> </a:t>
            </a:r>
            <a:r>
              <a:rPr lang="en-US" sz="1700" dirty="0" err="1"/>
              <a:t>curat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hainele</a:t>
            </a:r>
            <a:r>
              <a:rPr lang="en-US" sz="1700" dirty="0"/>
              <a:t> </a:t>
            </a:r>
            <a:r>
              <a:rPr lang="en-US" sz="1700" dirty="0" err="1"/>
              <a:t>decente</a:t>
            </a:r>
            <a:r>
              <a:rPr lang="en-US" sz="1700" dirty="0"/>
              <a:t> </a:t>
            </a:r>
            <a:r>
              <a:rPr lang="en-US" sz="1700" dirty="0" err="1"/>
              <a:t>cresc</a:t>
            </a:r>
            <a:r>
              <a:rPr lang="en-US" sz="1700" dirty="0"/>
              <a:t> </a:t>
            </a:r>
            <a:r>
              <a:rPr lang="en-US" sz="1700" dirty="0" err="1"/>
              <a:t>șansele</a:t>
            </a:r>
            <a:r>
              <a:rPr lang="en-US" sz="1700" dirty="0"/>
              <a:t> de </a:t>
            </a:r>
            <a:r>
              <a:rPr lang="en-US" sz="1700" dirty="0" err="1"/>
              <a:t>acceptare</a:t>
            </a:r>
            <a:r>
              <a:rPr lang="en-US" sz="1700" dirty="0"/>
              <a:t> </a:t>
            </a:r>
            <a:r>
              <a:rPr lang="en-US" sz="1700" dirty="0" err="1"/>
              <a:t>în</a:t>
            </a:r>
            <a:r>
              <a:rPr lang="en-US" sz="1700" dirty="0"/>
              <a:t> </a:t>
            </a:r>
            <a:r>
              <a:rPr lang="en-US" sz="1700" dirty="0" err="1"/>
              <a:t>comunitate</a:t>
            </a:r>
            <a:r>
              <a:rPr lang="en-US" sz="1700" dirty="0"/>
              <a:t>.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 err="1"/>
              <a:t>Oportunități</a:t>
            </a:r>
            <a:r>
              <a:rPr lang="en-US" sz="1700" dirty="0"/>
              <a:t> de </a:t>
            </a:r>
            <a:r>
              <a:rPr lang="en-US" sz="1700" dirty="0" err="1"/>
              <a:t>reinserție</a:t>
            </a:r>
            <a:r>
              <a:rPr lang="en-US" sz="1700" dirty="0"/>
              <a:t> – </a:t>
            </a:r>
            <a:r>
              <a:rPr lang="en-US" sz="1700" dirty="0" err="1"/>
              <a:t>imaginea</a:t>
            </a:r>
            <a:r>
              <a:rPr lang="en-US" sz="1700" dirty="0"/>
              <a:t> </a:t>
            </a:r>
            <a:r>
              <a:rPr lang="en-US" sz="1700" dirty="0" err="1"/>
              <a:t>personală</a:t>
            </a:r>
            <a:r>
              <a:rPr lang="en-US" sz="1700" dirty="0"/>
              <a:t> </a:t>
            </a:r>
            <a:r>
              <a:rPr lang="en-US" sz="1700" dirty="0" err="1"/>
              <a:t>contează</a:t>
            </a:r>
            <a:r>
              <a:rPr lang="en-US" sz="1700" dirty="0"/>
              <a:t> la </a:t>
            </a:r>
            <a:r>
              <a:rPr lang="en-US" sz="1700" dirty="0" err="1"/>
              <a:t>obținerea</a:t>
            </a:r>
            <a:r>
              <a:rPr lang="en-US" sz="1700" dirty="0"/>
              <a:t> </a:t>
            </a:r>
            <a:r>
              <a:rPr lang="en-US" sz="1700" dirty="0" err="1"/>
              <a:t>unui</a:t>
            </a:r>
            <a:r>
              <a:rPr lang="en-US" sz="1700" dirty="0"/>
              <a:t> loc de </a:t>
            </a:r>
            <a:r>
              <a:rPr lang="en-US" sz="1700" dirty="0" err="1"/>
              <a:t>muncă</a:t>
            </a:r>
            <a:r>
              <a:rPr lang="en-US" sz="1700" dirty="0"/>
              <a:t> </a:t>
            </a:r>
            <a:r>
              <a:rPr lang="en-US" sz="1700" dirty="0" err="1"/>
              <a:t>sau</a:t>
            </a:r>
            <a:r>
              <a:rPr lang="en-US" sz="1700" dirty="0"/>
              <a:t> la </a:t>
            </a:r>
            <a:r>
              <a:rPr lang="en-US" sz="1700" dirty="0" err="1"/>
              <a:t>interacțiuni</a:t>
            </a:r>
            <a:r>
              <a:rPr lang="en-US" sz="1700" dirty="0"/>
              <a:t> </a:t>
            </a:r>
            <a:r>
              <a:rPr lang="en-US" sz="1700" dirty="0" err="1"/>
              <a:t>oficiale</a:t>
            </a:r>
            <a:r>
              <a:rPr lang="en-US" sz="1700" dirty="0"/>
              <a:t>.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700" dirty="0" err="1"/>
              <a:t>Confort</a:t>
            </a:r>
            <a:r>
              <a:rPr lang="en-US" sz="1700" dirty="0"/>
              <a:t> </a:t>
            </a:r>
            <a:r>
              <a:rPr lang="en-US" sz="1700" dirty="0" err="1"/>
              <a:t>emoțional</a:t>
            </a:r>
            <a:r>
              <a:rPr lang="en-US" sz="1700" dirty="0"/>
              <a:t> – </a:t>
            </a:r>
            <a:r>
              <a:rPr lang="en-US" sz="1700" dirty="0" err="1"/>
              <a:t>sentimentul</a:t>
            </a:r>
            <a:r>
              <a:rPr lang="en-US" sz="1700" dirty="0"/>
              <a:t> </a:t>
            </a:r>
            <a:r>
              <a:rPr lang="en-US" sz="1700" dirty="0" err="1"/>
              <a:t>că</a:t>
            </a:r>
            <a:r>
              <a:rPr lang="en-US" sz="1700" dirty="0"/>
              <a:t> sunt </a:t>
            </a:r>
            <a:r>
              <a:rPr lang="en-US" sz="1700" dirty="0" err="1"/>
              <a:t>sprijiniți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valorizați</a:t>
            </a:r>
            <a:r>
              <a:rPr lang="en-US" sz="1700" dirty="0"/>
              <a:t> ca </a:t>
            </a:r>
            <a:r>
              <a:rPr lang="en-US" sz="1700" dirty="0" err="1"/>
              <a:t>oameni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85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703102eb-3edc-468e-bf93-6d4f0ed8ddc6}" enabled="1" method="Standard" siteId="{ddc22e8a-9100-4f41-8be4-472d728426c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510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Introducere</vt:lpstr>
      <vt:lpstr>Descriere</vt:lpstr>
      <vt:lpstr>Scopul proiectului</vt:lpstr>
      <vt:lpstr>Beneficiari</vt:lpstr>
      <vt:lpstr>Stadiul Actual al cladirii</vt:lpstr>
      <vt:lpstr>Buget estimativ</vt:lpstr>
      <vt:lpstr>Avantajele utilizării energiei solare</vt:lpstr>
      <vt:lpstr>Beneficii pentru persoanele fara adapost</vt:lpstr>
      <vt:lpstr>Beneficiile sponsorilor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Cristian Maxim</dc:creator>
  <cp:keywords/>
  <dc:description>generated using python-pptx</dc:description>
  <cp:lastModifiedBy>Cristian Maxim</cp:lastModifiedBy>
  <cp:revision>2</cp:revision>
  <dcterms:created xsi:type="dcterms:W3CDTF">2013-01-27T09:14:16Z</dcterms:created>
  <dcterms:modified xsi:type="dcterms:W3CDTF">2025-09-23T05:47:53Z</dcterms:modified>
  <cp:category/>
</cp:coreProperties>
</file>